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910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227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312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234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913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035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526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20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5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981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6697C-FBFA-4428-94EE-70DB3A87012D}" type="datetimeFigureOut">
              <a:rPr lang="es-CO" smtClean="0"/>
              <a:t>08/08/2011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16A8-27FC-47A0-A911-A73D8923C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560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9"/>
            <a:ext cx="9144000" cy="68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0"/>
            <a:ext cx="9144000" cy="68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6"/>
            <a:ext cx="9144000" cy="68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" y="0"/>
            <a:ext cx="9141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"/>
            <a:ext cx="9144000" cy="68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" y="0"/>
            <a:ext cx="9117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4"/>
            <a:ext cx="9144000" cy="68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5"/>
            <a:ext cx="9144000" cy="68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"/>
            <a:ext cx="9144000" cy="68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0"/>
            <a:ext cx="9144000" cy="6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0"/>
            <a:ext cx="9144000" cy="682826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" y="0"/>
            <a:ext cx="9114963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0"/>
            <a:ext cx="9144000" cy="68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4"/>
            <a:ext cx="9144000" cy="68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Continua…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91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" y="0"/>
            <a:ext cx="9114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26"/>
            <a:ext cx="9144000" cy="68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" y="0"/>
            <a:ext cx="9141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0"/>
            <a:ext cx="9144000" cy="6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"/>
            <a:ext cx="9144000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" y="0"/>
            <a:ext cx="9109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Presentación en pantalla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Continua…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</dc:creator>
  <cp:lastModifiedBy>Felipe</cp:lastModifiedBy>
  <cp:revision>2</cp:revision>
  <dcterms:created xsi:type="dcterms:W3CDTF">2011-08-09T02:17:39Z</dcterms:created>
  <dcterms:modified xsi:type="dcterms:W3CDTF">2011-08-09T02:31:06Z</dcterms:modified>
</cp:coreProperties>
</file>