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67" r:id="rId2"/>
    <p:sldId id="261" r:id="rId3"/>
    <p:sldId id="262" r:id="rId4"/>
    <p:sldId id="265" r:id="rId5"/>
    <p:sldId id="263" r:id="rId6"/>
    <p:sldId id="264" r:id="rId7"/>
    <p:sldId id="266" r:id="rId8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968CA7-D12B-4E82-B665-4DF219BB3D6F}" type="datetimeFigureOut">
              <a:rPr lang="es-CO" smtClean="0"/>
              <a:t>16/04/2012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39A2ED-4126-493F-916A-2FA9488F2E6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129443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FAFBFBD0-292B-4716-87B2-C8751F47E639}" type="datetimeFigureOut">
              <a:rPr lang="es-ES" smtClean="0"/>
              <a:pPr/>
              <a:t>16/04/2012</a:t>
            </a:fld>
            <a:endParaRPr lang="es-E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CA327031-AF95-4CB8-9EFF-6B00BD505BA6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BFBD0-292B-4716-87B2-C8751F47E639}" type="datetimeFigureOut">
              <a:rPr lang="es-ES" smtClean="0"/>
              <a:pPr/>
              <a:t>16/04/2012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27031-AF95-4CB8-9EFF-6B00BD505BA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BFBD0-292B-4716-87B2-C8751F47E639}" type="datetimeFigureOut">
              <a:rPr lang="es-ES" smtClean="0"/>
              <a:pPr/>
              <a:t>16/04/2012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27031-AF95-4CB8-9EFF-6B00BD505BA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BFBD0-292B-4716-87B2-C8751F47E639}" type="datetimeFigureOut">
              <a:rPr lang="es-ES" smtClean="0"/>
              <a:pPr/>
              <a:t>16/04/2012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27031-AF95-4CB8-9EFF-6B00BD505BA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BFBD0-292B-4716-87B2-C8751F47E639}" type="datetimeFigureOut">
              <a:rPr lang="es-ES" smtClean="0"/>
              <a:pPr/>
              <a:t>16/04/2012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27031-AF95-4CB8-9EFF-6B00BD505BA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BFBD0-292B-4716-87B2-C8751F47E639}" type="datetimeFigureOut">
              <a:rPr lang="es-ES" smtClean="0"/>
              <a:pPr/>
              <a:t>16/04/2012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27031-AF95-4CB8-9EFF-6B00BD505BA6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BFBD0-292B-4716-87B2-C8751F47E639}" type="datetimeFigureOut">
              <a:rPr lang="es-ES" smtClean="0"/>
              <a:pPr/>
              <a:t>16/04/2012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27031-AF95-4CB8-9EFF-6B00BD505BA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BFBD0-292B-4716-87B2-C8751F47E639}" type="datetimeFigureOut">
              <a:rPr lang="es-ES" smtClean="0"/>
              <a:pPr/>
              <a:t>16/04/2012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27031-AF95-4CB8-9EFF-6B00BD505BA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BFBD0-292B-4716-87B2-C8751F47E639}" type="datetimeFigureOut">
              <a:rPr lang="es-ES" smtClean="0"/>
              <a:pPr/>
              <a:t>16/04/2012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27031-AF95-4CB8-9EFF-6B00BD505BA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BFBD0-292B-4716-87B2-C8751F47E639}" type="datetimeFigureOut">
              <a:rPr lang="es-ES" smtClean="0"/>
              <a:pPr/>
              <a:t>16/04/2012</a:t>
            </a:fld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27031-AF95-4CB8-9EFF-6B00BD505BA6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BFBD0-292B-4716-87B2-C8751F47E639}" type="datetimeFigureOut">
              <a:rPr lang="es-ES" smtClean="0"/>
              <a:pPr/>
              <a:t>16/04/2012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27031-AF95-4CB8-9EFF-6B00BD505BA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FAFBFBD0-292B-4716-87B2-C8751F47E639}" type="datetimeFigureOut">
              <a:rPr lang="es-ES" smtClean="0"/>
              <a:pPr/>
              <a:t>16/04/2012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CA327031-AF95-4CB8-9EFF-6B00BD505BA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utbolmerino.jimdo.com/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2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1052736"/>
            <a:ext cx="5966120" cy="1456928"/>
          </a:xfrm>
          <a:prstGeom prst="rect">
            <a:avLst/>
          </a:prstGeom>
        </p:spPr>
      </p:pic>
      <p:sp>
        <p:nvSpPr>
          <p:cNvPr id="4" name="3 Rectángulo"/>
          <p:cNvSpPr/>
          <p:nvPr/>
        </p:nvSpPr>
        <p:spPr>
          <a:xfrm>
            <a:off x="1306526" y="2967335"/>
            <a:ext cx="653095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s-ES" sz="5400" b="1" cap="all" spc="0" dirty="0" smtClean="0">
                <a:ln/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Grupo de estudio</a:t>
            </a:r>
            <a:endParaRPr lang="es-ES" sz="5400" b="1" cap="all" spc="0" dirty="0">
              <a:ln/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1187624" y="4365104"/>
            <a:ext cx="684076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s-ES" sz="2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  <a:hlinkClick r:id="rId3"/>
              </a:rPr>
              <a:t>www.futbolmerino.jimdo.com</a:t>
            </a:r>
            <a:endParaRPr lang="es-ES" sz="2000" b="1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effectLst>
                <a:outerShdw blurRad="50800" algn="tl" rotWithShape="0">
                  <a:srgbClr val="000000"/>
                </a:outerShdw>
              </a:effectLst>
            </a:endParaRPr>
          </a:p>
          <a:p>
            <a:pPr lvl="0" algn="ctr"/>
            <a:r>
              <a:rPr lang="es-ES" sz="2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2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@</a:t>
            </a:r>
            <a:r>
              <a:rPr lang="es-ES" sz="20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2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futbolmerino</a:t>
            </a:r>
            <a:endParaRPr lang="es-ES" sz="20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bg2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089532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b="1" dirty="0" smtClean="0"/>
              <a:t>QUE ES LA PERIODIZACION TACTICA</a:t>
            </a:r>
            <a:endParaRPr lang="es-ES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s-ES" dirty="0" smtClean="0"/>
              <a:t>Es una metodología de entrenamiento cuya preocupación máxima es el JUGAR que un equipo pretende producir en la competición.</a:t>
            </a:r>
          </a:p>
          <a:p>
            <a:pPr algn="just"/>
            <a:r>
              <a:rPr lang="es-ES" dirty="0" smtClean="0"/>
              <a:t>Es la denominación que el profesor VITOR FRADE de Oporto otorga a una idea bastante simple:  todo tipo de entrenamiento debe estar supeditado al MODELO DE JUEGO escogido por el entrenador.</a:t>
            </a:r>
          </a:p>
          <a:p>
            <a:pPr algn="just"/>
            <a:r>
              <a:rPr lang="es-ES" dirty="0" smtClean="0"/>
              <a:t>Es el entrenamiento del Juego a través del juego.</a:t>
            </a:r>
            <a:endParaRPr lang="es-E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b="1" dirty="0" smtClean="0"/>
              <a:t>QUE ES LA PERIODIZACION TACTICA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ES" dirty="0" smtClean="0"/>
              <a:t>Es por ello que el MODELO DE JUEGO se asume como guía de todo el proceso, produciéndose una modelación a través de los principios, </a:t>
            </a:r>
            <a:r>
              <a:rPr lang="es-ES" dirty="0" err="1" smtClean="0"/>
              <a:t>Subprincipios</a:t>
            </a:r>
            <a:r>
              <a:rPr lang="es-ES" dirty="0" smtClean="0"/>
              <a:t> y </a:t>
            </a:r>
            <a:r>
              <a:rPr lang="es-ES" dirty="0" err="1" smtClean="0"/>
              <a:t>Subprincipios</a:t>
            </a:r>
            <a:r>
              <a:rPr lang="es-ES" dirty="0" smtClean="0"/>
              <a:t> de los </a:t>
            </a:r>
            <a:r>
              <a:rPr lang="es-ES" dirty="0" err="1" smtClean="0"/>
              <a:t>Subprincipios</a:t>
            </a:r>
            <a:r>
              <a:rPr lang="es-ES" dirty="0" smtClean="0"/>
              <a:t> del “Juego” que lo forman, consiguiendo alcanzar una adaptación Especifica y de calidad al respetar los Principios Metodológicos que lo sustentan.</a:t>
            </a:r>
            <a:endParaRPr lang="es-E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sz="4000" b="1" dirty="0" smtClean="0"/>
              <a:t>QUE ES LA PERIODIZACION TACTICA</a:t>
            </a:r>
            <a:endParaRPr lang="es-ES" sz="40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s-ES" dirty="0" smtClean="0"/>
              <a:t>La PERIODIZACIÓN TACTICA respeta el Principio de Indivisibilidad (Entereza Inquebrantable) del juego, globalizando en cada ejercicio las 4 dimensiones que forman el futbol (táctica, técnica, física, psicológica), así como sus 4 momentos (Ofensivo, Defensivo, transición ataque-defensa y transición defensa-ataque, siendo los Principios y </a:t>
            </a:r>
            <a:r>
              <a:rPr lang="es-ES" dirty="0" err="1" smtClean="0"/>
              <a:t>Subprincipios</a:t>
            </a:r>
            <a:r>
              <a:rPr lang="es-ES" dirty="0" smtClean="0"/>
              <a:t> del “Juego” los únicos que se desintegran, asumiéndose el Modelo de Juego como preferencial de todo el proceso.</a:t>
            </a:r>
            <a:endParaRPr lang="es-E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sz="4000" b="1" dirty="0" smtClean="0"/>
              <a:t>QUE ES EL MODELO DE JUEGO</a:t>
            </a:r>
            <a:endParaRPr lang="es-ES" sz="40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ES" dirty="0" smtClean="0"/>
              <a:t>Significa el tipo de juego que el técnico desea que su equipo desempeñe con fluidez.</a:t>
            </a:r>
          </a:p>
          <a:p>
            <a:pPr algn="just"/>
            <a:r>
              <a:rPr lang="es-ES" dirty="0" smtClean="0"/>
              <a:t>Un </a:t>
            </a:r>
            <a:r>
              <a:rPr lang="es-ES" u="sng" dirty="0" smtClean="0"/>
              <a:t>Modelo</a:t>
            </a:r>
            <a:r>
              <a:rPr lang="es-ES" dirty="0" smtClean="0"/>
              <a:t> es un conjunto de </a:t>
            </a:r>
            <a:r>
              <a:rPr lang="es-ES" u="sng" dirty="0" smtClean="0"/>
              <a:t>referencias</a:t>
            </a:r>
            <a:r>
              <a:rPr lang="es-ES" dirty="0" smtClean="0"/>
              <a:t> colectivas e individuales y estas son los </a:t>
            </a:r>
            <a:r>
              <a:rPr lang="es-ES" u="sng" dirty="0" smtClean="0"/>
              <a:t>Principios de Juego</a:t>
            </a:r>
            <a:r>
              <a:rPr lang="es-ES" dirty="0" smtClean="0"/>
              <a:t> marcados por el entrenador.</a:t>
            </a:r>
          </a:p>
          <a:p>
            <a:endParaRPr lang="es-E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sz="4000" b="1" dirty="0" smtClean="0"/>
              <a:t>QUE ES LA PERIODIZACION TACTICA</a:t>
            </a:r>
            <a:endParaRPr lang="es-ES" sz="40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ES" dirty="0" smtClean="0"/>
              <a:t>Así, pues, la PERIODIZACION TACTICA supone subordinar la Metodología completa de entrenamiento  a la Forma de Jugar que se pretende.</a:t>
            </a:r>
            <a:endParaRPr lang="es-E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1245113"/>
            <a:ext cx="7972356" cy="36953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840501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45</TotalTime>
  <Words>291</Words>
  <Application>Microsoft Office PowerPoint</Application>
  <PresentationFormat>Presentación en pantalla (4:3)</PresentationFormat>
  <Paragraphs>16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8" baseType="lpstr">
      <vt:lpstr>Austin</vt:lpstr>
      <vt:lpstr>Presentación de PowerPoint</vt:lpstr>
      <vt:lpstr>QUE ES LA PERIODIZACION TACTICA</vt:lpstr>
      <vt:lpstr>QUE ES LA PERIODIZACION TACTICA</vt:lpstr>
      <vt:lpstr>QUE ES LA PERIODIZACION TACTICA</vt:lpstr>
      <vt:lpstr>QUE ES EL MODELO DE JUEGO</vt:lpstr>
      <vt:lpstr>QUE ES LA PERIODIZACION TACTICA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PERIODIZACION TACTICA</dc:title>
  <dc:creator>Home</dc:creator>
  <cp:lastModifiedBy>Felipe</cp:lastModifiedBy>
  <cp:revision>24</cp:revision>
  <dcterms:created xsi:type="dcterms:W3CDTF">2011-11-04T12:06:32Z</dcterms:created>
  <dcterms:modified xsi:type="dcterms:W3CDTF">2012-04-16T18:43:26Z</dcterms:modified>
</cp:coreProperties>
</file>